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KidTask: Making Chores Fun for Kids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Java GUI application that transforms daily tasks into an engaging game where children earn points, level up, and unlock wishes through completing chores and homework.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45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Outcomes and Next Steps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089196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85%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6200" y="992029"/>
            <a:ext cx="1701165" cy="1701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78004" y="28348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Child Engagement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96835" y="312539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Increased task completion rate through gamification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089196" y="427077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70%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00" y="3561993"/>
            <a:ext cx="1701165" cy="17011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78004" y="54048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Parental Satisfaction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96835" y="569535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Improved oversight and reduced daily conflicts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3089196" y="684073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40%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6131957"/>
            <a:ext cx="1701165" cy="17011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078004" y="79748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Contribution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396835" y="826531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Code generated by AI tools with human refinement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7461171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Enhancements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461171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Mobile app version for on-the-go access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7461171" y="14611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Social features for sibling competition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7461171" y="168223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Integration with school management systems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7461171" y="190333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AI-powered task suggestions based on age and interests</a:t>
            </a:r>
            <a:endParaRPr lang="en-US" sz="8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2212300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Meet the Challenge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159913"/>
            <a:ext cx="65893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Problem We're Solving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20885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Mrs. Ayşe struggles to motivate her son Can to complete his homework and chores. Traditional reward systems feel disconnected and fail to engage him. She needs a fun, visual system that tracks progress and makes tasks feel like achievements rather than obligations.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33951" y="553366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"How can we make daily responsibilities exciting for children while giving parents effective oversight?"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78517"/>
            <a:ext cx="30480" cy="1236107"/>
          </a:xfrm>
          <a:prstGeom prst="rect">
            <a:avLst/>
          </a:prstGeom>
          <a:solidFill>
            <a:srgbClr val="437066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102623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Our Solution: Gamified Task Management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Task Tracking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Children view and complete daily and weekly tasks with clear due dates and point values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Wish System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Kids add desired rewards that unlock as they level up and earn points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Progress Gamification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 progress bars and level systems keep children motivated and engaged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Parental Control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Parents approve tasks and wishes while monitoring their child's progress in real-time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966" y="534233"/>
            <a:ext cx="5794891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Roles and Capabilities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966" y="1626751"/>
            <a:ext cx="242839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Child User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966" y="2148840"/>
            <a:ext cx="4061698" cy="40616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9966" y="6429018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View assigned tasks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9966" y="6807875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Mark tasks complete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9966" y="7186732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wish items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9966" y="7565588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Track points and level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223153" y="1626751"/>
            <a:ext cx="242839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Parent User</a:t>
            </a:r>
            <a:endParaRPr lang="en-US" sz="19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53" y="2148840"/>
            <a:ext cx="4061698" cy="40616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23153" y="6429018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and assign tasks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223153" y="6807875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Approve completed work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5223153" y="7186732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Review and approve wishes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223153" y="7565588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Monitor overall progress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9766340" y="1626751"/>
            <a:ext cx="242839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Teacher User</a:t>
            </a:r>
            <a:endParaRPr lang="en-US" sz="19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40" y="2148840"/>
            <a:ext cx="4199096" cy="419909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66340" y="6566416"/>
            <a:ext cx="419909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school-related tasks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9766340" y="6945273"/>
            <a:ext cx="419909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Rate completed homework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9766340" y="7324130"/>
            <a:ext cx="419909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 academic feedback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9766340" y="7702987"/>
            <a:ext cx="419909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Track student engagement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995" y="567333"/>
            <a:ext cx="7700010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Behind the Scenes: AI Development Process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995" y="2166223"/>
            <a:ext cx="7700010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demonstrates effective human-AI collaboration. We used AI coding assistants while maintaining critical oversight through prompt engineering and manual refinement.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" y="3388400"/>
            <a:ext cx="1031438" cy="15185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59650" y="3594616"/>
            <a:ext cx="257877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Prompt Design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959650" y="4040624"/>
            <a:ext cx="646235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Crafted specific requests for GUI components and data handling logic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" y="4906923"/>
            <a:ext cx="1031438" cy="15185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59650" y="5113139"/>
            <a:ext cx="257877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Output Analysis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959650" y="5559147"/>
            <a:ext cx="646235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Evaluated AI-generated code for correctness, efficiency, and edge cases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95" y="6425446"/>
            <a:ext cx="1031438" cy="123777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59650" y="6631662"/>
            <a:ext cx="257877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Human Revision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959650" y="7077670"/>
            <a:ext cx="646235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Manually refined code to fix bugs and enhance user experience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239"/>
            <a:ext cx="12057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Interaction Case Study: GUI Design with Canva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7691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51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Initial Prompt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42417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uploaded the document and asked for "can you create a comprehensive GUI design compatible with childrens usage and cover all of the features in the file."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77691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51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Output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42417"/>
            <a:ext cx="64080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Copilot generated functional buttons but with standard sizing and professional fonts inappropriate for the target age group. There was some missing buttons and placeholders.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Human Intervention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010632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reviewed and identified some missing parts then asked AI for more revisions. Added guiding features such as placeholders for buttons and adjusted buttons coloring.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1063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Engaging, age-appropriate interface that children find intuitive and enjoyable to use.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2008"/>
            <a:ext cx="12324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Interaction Case Study: Data Validation(Cursor)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26099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097762"/>
            <a:ext cx="4760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Challenge: Unseen Button Placeholder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9828" y="26789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Prompt Used: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39828" y="3296960"/>
            <a:ext cx="7604284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6228517" y="3296960"/>
            <a:ext cx="7626906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6455331" y="3466981"/>
            <a:ext cx="71732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 confirmation button looks bad to the parent and teacher. It doesn't look right, or rather, the text doesn't appear at all.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61795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Response: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Adjusted the size and coloring so it would be more visible.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554783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Refinement: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Revised the project and adjusted UI interactions according to what asked.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39828" y="647771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Improved application reliability and trustworthiness by preventing crashes during data entry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7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Technical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59430"/>
            <a:ext cx="4196358" cy="3273147"/>
          </a:xfrm>
          <a:prstGeom prst="roundRect">
            <a:avLst>
              <a:gd name="adj" fmla="val 2911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08991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FECE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1888" y="3256121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Technology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48758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Language: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Java 11+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98657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GUI Framework: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JavaFX for modern, responsive interfaces with CSS styling support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059430"/>
            <a:ext cx="4196358" cy="3273147"/>
          </a:xfrm>
          <a:prstGeom prst="roundRect">
            <a:avLst>
              <a:gd name="adj" fmla="val 2911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47442" y="308991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FECE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60" y="3256121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448758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Storage: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File-based system using JSON format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74256" y="53494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Tasks.json, Wishes.json, Users.json for data management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059430"/>
            <a:ext cx="4196358" cy="3273147"/>
          </a:xfrm>
          <a:prstGeom prst="roundRect">
            <a:avLst>
              <a:gd name="adj" fmla="val 2911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670613" y="308991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FECE9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3256121"/>
            <a:ext cx="340162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9742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Development Tools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97427" y="448758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Eclipse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897427" y="498657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Version Control: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GitHub repository with documented commit history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562" y="834033"/>
            <a:ext cx="7553444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Live Demo: Task Completion Flow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439257" y="1786890"/>
            <a:ext cx="22860" cy="5608558"/>
          </a:xfrm>
          <a:prstGeom prst="roundRect">
            <a:avLst>
              <a:gd name="adj" fmla="val 378576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6648152" y="2007156"/>
            <a:ext cx="618053" cy="22860"/>
          </a:xfrm>
          <a:prstGeom prst="roundRect">
            <a:avLst>
              <a:gd name="adj" fmla="val 378576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6207502" y="1786890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84714" y="1825466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469624" y="1857613"/>
            <a:ext cx="277856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Can logs into the system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469624" y="2303026"/>
            <a:ext cx="6439614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Sees his personalized dashboard with 3 pending tasks and current point total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48152" y="3594735"/>
            <a:ext cx="618053" cy="22860"/>
          </a:xfrm>
          <a:prstGeom prst="roundRect">
            <a:avLst>
              <a:gd name="adj" fmla="val 378576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6207502" y="3374469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84714" y="3413046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469624" y="3445193"/>
            <a:ext cx="299775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Completes homework task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469624" y="3890605"/>
            <a:ext cx="6439614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Clicks "Mark Complete" button, triggering approval notification to his mother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48152" y="5182314"/>
            <a:ext cx="618053" cy="22860"/>
          </a:xfrm>
          <a:prstGeom prst="roundRect">
            <a:avLst>
              <a:gd name="adj" fmla="val 378576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7502" y="4962049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4714" y="5000625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469624" y="5032772"/>
            <a:ext cx="352901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Mrs. Ayşe reviews and approves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69624" y="5478185"/>
            <a:ext cx="6439614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Rates the completed homework, awarding points based on quality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48152" y="6769894"/>
            <a:ext cx="618053" cy="22860"/>
          </a:xfrm>
          <a:prstGeom prst="roundRect">
            <a:avLst>
              <a:gd name="adj" fmla="val 378576"/>
            </a:avLst>
          </a:prstGeom>
          <a:solidFill>
            <a:srgbClr val="C5D2C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7502" y="6549628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84714" y="6588204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469624" y="6620351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Can levels up!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469624" y="7065764"/>
            <a:ext cx="643961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Progress bar fills, unlocking new wish items he can now redeem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2025-12-22T19:19:40Z</dcterms:created>
  <dcterms:modified xsi:type="dcterms:W3CDTF">2025-12-22T19:19:40Z</dcterms:modified>
</cp:coreProperties>
</file>